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DAFB9-332B-4ED9-BD00-15B72234B144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BC8BD-DF5E-4941-9B74-BD5DFD3C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3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C8BD-DF5E-4941-9B74-BD5DFD3C18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0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BC8BD-DF5E-4941-9B74-BD5DFD3C18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0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469" y="2130316"/>
            <a:ext cx="7773073" cy="14700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0928" y="3885981"/>
            <a:ext cx="6402145" cy="1752297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060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24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141" y="273854"/>
            <a:ext cx="2056387" cy="585668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6976" y="273854"/>
            <a:ext cx="6028796" cy="585668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5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471" y="2130316"/>
            <a:ext cx="7773073" cy="14700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0930" y="3885983"/>
            <a:ext cx="6402145" cy="1752297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83809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2232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803" y="4406796"/>
            <a:ext cx="7771575" cy="136253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803" y="2906501"/>
            <a:ext cx="7771575" cy="1500295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054662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672026" y="1906870"/>
            <a:ext cx="3832025" cy="4319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47420" y="1906870"/>
            <a:ext cx="3833523" cy="4319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8064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6978" y="273856"/>
            <a:ext cx="8230049" cy="11441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6976" y="1535578"/>
            <a:ext cx="4041104" cy="640104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56976" y="2175674"/>
            <a:ext cx="4041104" cy="39498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4435" y="1535578"/>
            <a:ext cx="4042591" cy="640104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44435" y="2175674"/>
            <a:ext cx="4042591" cy="39498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9765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3039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915127"/>
      </p:ext>
    </p:extLst>
  </p:cSld>
  <p:clrMapOvr>
    <a:masterClrMapping/>
  </p:clrMapOvr>
  <p:transition spd="slow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6976" y="273856"/>
            <a:ext cx="3009168" cy="116091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575165" y="273856"/>
            <a:ext cx="5111860" cy="58516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6976" y="1434774"/>
            <a:ext cx="3009168" cy="469072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358206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45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059" y="4799929"/>
            <a:ext cx="5486696" cy="56786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059" y="613220"/>
            <a:ext cx="5486696" cy="4114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059" y="5367795"/>
            <a:ext cx="5486696" cy="8047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175980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0021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529086" y="569537"/>
            <a:ext cx="1951857" cy="565676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672026" y="569537"/>
            <a:ext cx="5713691" cy="565676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3711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469" y="2130316"/>
            <a:ext cx="7773073" cy="14700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0928" y="3885981"/>
            <a:ext cx="6402145" cy="1752297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997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1610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801" y="4406795"/>
            <a:ext cx="7771575" cy="136253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801" y="2906499"/>
            <a:ext cx="7771575" cy="1500295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1773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6977" y="1604460"/>
            <a:ext cx="4042591" cy="45260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42937" y="1604460"/>
            <a:ext cx="4042591" cy="45260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243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6976" y="273854"/>
            <a:ext cx="8230049" cy="11441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6976" y="1535578"/>
            <a:ext cx="4041104" cy="640104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56976" y="2175672"/>
            <a:ext cx="4041104" cy="39498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4433" y="1535578"/>
            <a:ext cx="4042591" cy="640104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44433" y="2175672"/>
            <a:ext cx="4042591" cy="39498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676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8048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83650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801" y="4406795"/>
            <a:ext cx="7771575" cy="136253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801" y="2906499"/>
            <a:ext cx="7771575" cy="1500295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99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6976" y="273854"/>
            <a:ext cx="3009168" cy="116091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575165" y="273854"/>
            <a:ext cx="5111860" cy="58516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6976" y="1434772"/>
            <a:ext cx="3009168" cy="469072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421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059" y="4799929"/>
            <a:ext cx="5486696" cy="56786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059" y="613220"/>
            <a:ext cx="5486696" cy="4114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059" y="5367793"/>
            <a:ext cx="5486696" cy="8047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5738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770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141" y="273854"/>
            <a:ext cx="2056387" cy="585668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6976" y="273854"/>
            <a:ext cx="6028796" cy="585668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874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6977" y="1604460"/>
            <a:ext cx="4042591" cy="45260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42937" y="1604460"/>
            <a:ext cx="4042591" cy="45260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680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6976" y="273854"/>
            <a:ext cx="8230049" cy="11441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6976" y="1535578"/>
            <a:ext cx="4041104" cy="640104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56976" y="2175672"/>
            <a:ext cx="4041104" cy="39498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4433" y="1535578"/>
            <a:ext cx="4042591" cy="640104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44433" y="2175672"/>
            <a:ext cx="4042591" cy="39498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954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595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0221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6976" y="273854"/>
            <a:ext cx="3009168" cy="116091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575165" y="273854"/>
            <a:ext cx="5111860" cy="58516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6976" y="1434772"/>
            <a:ext cx="3009168" cy="469072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33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059" y="4799929"/>
            <a:ext cx="5486696" cy="56786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059" y="613220"/>
            <a:ext cx="5486696" cy="4114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059" y="5367793"/>
            <a:ext cx="5486696" cy="8047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50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6977" y="273850"/>
            <a:ext cx="8228554" cy="114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7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456977" y="1604457"/>
            <a:ext cx="8228554" cy="452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6976" y="6248140"/>
            <a:ext cx="2131062" cy="472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fld id="{B4C71EC6-210F-42DE-9C53-41977AD35B3D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149" y="6248140"/>
            <a:ext cx="2898662" cy="472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963" y="6248140"/>
            <a:ext cx="2129568" cy="472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2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lang="ru-RU" sz="44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1pPr>
      <a:lvl2pPr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SimSun" pitchFamily="2" charset="-122"/>
          <a:cs typeface="Mangal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SimSun" pitchFamily="2" charset="-122"/>
          <a:cs typeface="Mangal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SimSun" pitchFamily="2" charset="-122"/>
          <a:cs typeface="Mangal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SimSun" pitchFamily="2" charset="-122"/>
          <a:cs typeface="Mangal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SimSun" pitchFamily="2" charset="-122"/>
          <a:cs typeface="Mangal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SimSun" pitchFamily="2" charset="-122"/>
          <a:cs typeface="Mangal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SimSun" pitchFamily="2" charset="-122"/>
          <a:cs typeface="Mangal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SimSun" pitchFamily="2" charset="-122"/>
          <a:cs typeface="Mangal" pitchFamily="18" charset="0"/>
        </a:defRPr>
      </a:lvl9pPr>
    </p:titleStyle>
    <p:bodyStyle>
      <a:lvl1pPr marL="431800" indent="-323850" algn="l" rtl="0" eaLnBrk="1" fontAlgn="base" hangingPunct="1"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32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1pPr>
      <a:lvl2pPr marL="863600" lvl="1" indent="-323850" algn="l" rtl="0" eaLnBrk="1" fontAlgn="base" hangingPunct="1">
        <a:spcBef>
          <a:spcPct val="0"/>
        </a:spcBef>
        <a:spcAft>
          <a:spcPts val="1138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2pPr>
      <a:lvl3pPr marL="1295400" lvl="2" indent="-287338" algn="l" rtl="0" eaLnBrk="1" fontAlgn="base" hangingPunct="1">
        <a:spcBef>
          <a:spcPct val="0"/>
        </a:spcBef>
        <a:spcAft>
          <a:spcPts val="850"/>
        </a:spcAft>
        <a:buSzPct val="75000"/>
        <a:buFont typeface="StarSymbol"/>
        <a:buChar char="–"/>
        <a:defRPr lang="ru-RU" sz="24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3pPr>
      <a:lvl4pPr marL="1727200" lvl="3" indent="-215900" algn="l" rtl="0" eaLnBrk="1" fontAlgn="base" hangingPunct="1">
        <a:spcBef>
          <a:spcPct val="0"/>
        </a:spcBef>
        <a:spcAft>
          <a:spcPts val="563"/>
        </a:spcAft>
        <a:buSzPct val="45000"/>
        <a:buFont typeface="StarSymbol"/>
        <a:buChar char="●"/>
        <a:defRPr lang="ru-RU" sz="20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4pPr>
      <a:lvl5pPr marL="2159000" lvl="4" indent="-215900" algn="l" rtl="0" eaLnBrk="1" fontAlgn="base" hangingPunct="1">
        <a:spcBef>
          <a:spcPct val="0"/>
        </a:spcBef>
        <a:spcAft>
          <a:spcPts val="288"/>
        </a:spcAft>
        <a:buSzPct val="75000"/>
        <a:buFont typeface="StarSymbol"/>
        <a:buChar char="–"/>
        <a:defRPr lang="ru-RU" sz="20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5pPr>
      <a:lvl6pPr marL="2616200" indent="-215900" algn="l" rtl="0" eaLnBrk="1" fontAlgn="base" hangingPunct="1">
        <a:spcBef>
          <a:spcPct val="0"/>
        </a:spcBef>
        <a:spcAft>
          <a:spcPts val="288"/>
        </a:spcAft>
        <a:buSzPct val="75000"/>
        <a:buFont typeface="StarSymbol"/>
        <a:buChar char="–"/>
        <a:defRPr lang="ru-RU" sz="20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6pPr>
      <a:lvl7pPr marL="3073400" indent="-215900" algn="l" rtl="0" eaLnBrk="1" fontAlgn="base" hangingPunct="1">
        <a:spcBef>
          <a:spcPct val="0"/>
        </a:spcBef>
        <a:spcAft>
          <a:spcPts val="288"/>
        </a:spcAft>
        <a:buSzPct val="75000"/>
        <a:buFont typeface="StarSymbol"/>
        <a:buChar char="–"/>
        <a:defRPr lang="ru-RU" sz="20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7pPr>
      <a:lvl8pPr marL="3530600" indent="-215900" algn="l" rtl="0" eaLnBrk="1" fontAlgn="base" hangingPunct="1">
        <a:spcBef>
          <a:spcPct val="0"/>
        </a:spcBef>
        <a:spcAft>
          <a:spcPts val="288"/>
        </a:spcAft>
        <a:buSzPct val="75000"/>
        <a:buFont typeface="StarSymbol"/>
        <a:buChar char="–"/>
        <a:defRPr lang="ru-RU" sz="20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8pPr>
      <a:lvl9pPr marL="3987800" indent="-215900" algn="l" rtl="0" eaLnBrk="1" fontAlgn="base" hangingPunct="1">
        <a:spcBef>
          <a:spcPct val="0"/>
        </a:spcBef>
        <a:spcAft>
          <a:spcPts val="288"/>
        </a:spcAft>
        <a:buSzPct val="75000"/>
        <a:buFont typeface="StarSymbol"/>
        <a:buChar char="–"/>
        <a:defRPr lang="ru-RU" sz="20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672025" y="569542"/>
            <a:ext cx="7808913" cy="114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Pulse para editar el formato del texto de título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72025" y="1906867"/>
            <a:ext cx="7808913" cy="43194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Pulse para editar los formatos del texto del esquema</a:t>
            </a:r>
          </a:p>
          <a:p>
            <a:pPr lvl="1"/>
            <a:r>
              <a:rPr lang="ru-RU"/>
              <a:t>Segundo nivel del esquema</a:t>
            </a:r>
          </a:p>
          <a:p>
            <a:pPr lvl="2"/>
            <a:r>
              <a:rPr lang="ru-RU"/>
              <a:t>Tercer nivel del esquema</a:t>
            </a:r>
          </a:p>
          <a:p>
            <a:pPr lvl="3"/>
            <a:r>
              <a:rPr lang="ru-RU"/>
              <a:t>Cuarto nivel del esquema</a:t>
            </a:r>
          </a:p>
          <a:p>
            <a:pPr lvl="4"/>
            <a:r>
              <a:rPr lang="ru-RU"/>
              <a:t>Quinto nivel del esquema</a:t>
            </a:r>
          </a:p>
          <a:p>
            <a:pPr lvl="5"/>
            <a:r>
              <a:rPr lang="ru-RU"/>
              <a:t>Sexto nivel del esquema</a:t>
            </a:r>
          </a:p>
          <a:p>
            <a:pPr lvl="6"/>
            <a:r>
              <a:rPr lang="ru-RU"/>
              <a:t>Séptimo nivel del esquema</a:t>
            </a:r>
          </a:p>
          <a:p>
            <a:pPr lvl="7"/>
            <a:r>
              <a:rPr lang="ru-RU"/>
              <a:t>Octavo nivel del esquema</a:t>
            </a:r>
          </a:p>
          <a:p>
            <a:pPr lvl="8"/>
            <a:r>
              <a:rPr lang="ru-RU"/>
              <a:t>Noveno nivel del esquema</a:t>
            </a:r>
          </a:p>
        </p:txBody>
      </p:sp>
      <p:pic>
        <p:nvPicPr>
          <p:cNvPr id="2052" name="Рисунок 3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69518" y="4379915"/>
            <a:ext cx="2374483" cy="231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343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lang="ru-RU" sz="4400">
          <a:solidFill>
            <a:srgbClr val="5C8526"/>
          </a:solidFill>
          <a:latin typeface="Tahoma" pitchFamily="34"/>
          <a:ea typeface="Lucida Sans Unicode" pitchFamily="2"/>
          <a:cs typeface="Tahoma" pitchFamily="2"/>
        </a:defRPr>
      </a:lvl1pPr>
      <a:lvl2pPr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5C8526"/>
          </a:solidFill>
          <a:latin typeface="Tahoma" pitchFamily="34" charset="0"/>
          <a:ea typeface="Lucida Sans Unicode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5C8526"/>
          </a:solidFill>
          <a:latin typeface="Tahoma" pitchFamily="34" charset="0"/>
          <a:ea typeface="Lucida Sans Unicode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5C8526"/>
          </a:solidFill>
          <a:latin typeface="Tahoma" pitchFamily="34" charset="0"/>
          <a:ea typeface="Lucida Sans Unicode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5C8526"/>
          </a:solidFill>
          <a:latin typeface="Tahoma" pitchFamily="34" charset="0"/>
          <a:ea typeface="Lucida Sans Unicode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5C8526"/>
          </a:solidFill>
          <a:latin typeface="Tahoma" pitchFamily="34" charset="0"/>
          <a:ea typeface="Lucida Sans Unicode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5C8526"/>
          </a:solidFill>
          <a:latin typeface="Tahoma" pitchFamily="34" charset="0"/>
          <a:ea typeface="Lucida Sans Unicode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5C8526"/>
          </a:solidFill>
          <a:latin typeface="Tahoma" pitchFamily="34" charset="0"/>
          <a:ea typeface="Lucida Sans Unicode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5C8526"/>
          </a:solidFill>
          <a:latin typeface="Tahoma" pitchFamily="34" charset="0"/>
          <a:ea typeface="Lucida Sans Unicode" pitchFamily="34" charset="0"/>
          <a:cs typeface="Tahoma" pitchFamily="34" charset="0"/>
        </a:defRPr>
      </a:lvl9pPr>
    </p:titleStyle>
    <p:bodyStyle>
      <a:lvl1pPr marL="431800" indent="-323850" algn="l" rtl="0" eaLnBrk="1" fontAlgn="base" hangingPunct="1">
        <a:spcBef>
          <a:spcPct val="0"/>
        </a:spcBef>
        <a:spcAft>
          <a:spcPts val="1413"/>
        </a:spcAft>
        <a:buClr>
          <a:srgbClr val="7DA647"/>
        </a:buClr>
        <a:buSzPct val="45000"/>
        <a:buFont typeface="StarSymbol"/>
        <a:buChar char="●"/>
        <a:defRPr lang="ru-RU" sz="3200">
          <a:solidFill>
            <a:srgbClr val="198A8A"/>
          </a:solidFill>
          <a:latin typeface="Times New Roman" pitchFamily="18"/>
          <a:ea typeface="Lucida Sans Unicode" pitchFamily="2"/>
          <a:cs typeface="Tahoma" pitchFamily="2"/>
        </a:defRPr>
      </a:lvl1pPr>
      <a:lvl2pPr marL="863600" lvl="1" indent="-287338" algn="l" rtl="0" eaLnBrk="1" fontAlgn="base" hangingPunct="1">
        <a:spcBef>
          <a:spcPct val="0"/>
        </a:spcBef>
        <a:spcAft>
          <a:spcPts val="1138"/>
        </a:spcAft>
        <a:buClr>
          <a:srgbClr val="7DA647"/>
        </a:buClr>
        <a:buSzPct val="45000"/>
        <a:buFont typeface="StarSymbol"/>
        <a:buChar char="●"/>
        <a:defRPr lang="ru-RU" sz="2800">
          <a:solidFill>
            <a:srgbClr val="198A8A"/>
          </a:solidFill>
          <a:latin typeface="Times New Roman" pitchFamily="18"/>
          <a:ea typeface="Lucida Sans Unicode" pitchFamily="2"/>
          <a:cs typeface="Tahoma" pitchFamily="2"/>
        </a:defRPr>
      </a:lvl2pPr>
      <a:lvl3pPr marL="1295400" lvl="2" indent="-215900" algn="l" rtl="0" eaLnBrk="1" fontAlgn="base" hangingPunct="1">
        <a:spcBef>
          <a:spcPct val="0"/>
        </a:spcBef>
        <a:spcAft>
          <a:spcPts val="850"/>
        </a:spcAft>
        <a:buClr>
          <a:srgbClr val="7DA647"/>
        </a:buClr>
        <a:buSzPct val="45000"/>
        <a:buFont typeface="StarSymbol"/>
        <a:buChar char="●"/>
        <a:defRPr lang="ru-RU" sz="2400">
          <a:solidFill>
            <a:srgbClr val="198A8A"/>
          </a:solidFill>
          <a:latin typeface="Times New Roman" pitchFamily="18"/>
          <a:ea typeface="Lucida Sans Unicode" pitchFamily="2"/>
          <a:cs typeface="Tahoma" pitchFamily="2"/>
        </a:defRPr>
      </a:lvl3pPr>
      <a:lvl4pPr marL="1727200" lvl="3" indent="-215900" algn="l" rtl="0" eaLnBrk="1" fontAlgn="base" hangingPunct="1">
        <a:spcBef>
          <a:spcPct val="0"/>
        </a:spcBef>
        <a:spcAft>
          <a:spcPts val="563"/>
        </a:spcAft>
        <a:buClr>
          <a:srgbClr val="7DA647"/>
        </a:buClr>
        <a:buSzPct val="45000"/>
        <a:buFont typeface="StarSymbol"/>
        <a:buChar char="●"/>
        <a:defRPr lang="ru-RU" sz="2000">
          <a:solidFill>
            <a:srgbClr val="198A8A"/>
          </a:solidFill>
          <a:latin typeface="Times New Roman" pitchFamily="18"/>
          <a:ea typeface="Lucida Sans Unicode" pitchFamily="2"/>
          <a:cs typeface="Tahoma" pitchFamily="2"/>
        </a:defRPr>
      </a:lvl4pPr>
      <a:lvl5pPr marL="2159000" lvl="4" indent="-215900" algn="l" rtl="0" eaLnBrk="1" fontAlgn="base" hangingPunct="1">
        <a:spcBef>
          <a:spcPct val="0"/>
        </a:spcBef>
        <a:spcAft>
          <a:spcPts val="288"/>
        </a:spcAft>
        <a:buClr>
          <a:srgbClr val="7DA647"/>
        </a:buClr>
        <a:buSzPct val="45000"/>
        <a:buFont typeface="StarSymbol"/>
        <a:buChar char="●"/>
        <a:defRPr lang="ru-RU" sz="2000">
          <a:solidFill>
            <a:srgbClr val="198A8A"/>
          </a:solidFill>
          <a:latin typeface="Times New Roman" pitchFamily="18"/>
          <a:ea typeface="Lucida Sans Unicode" pitchFamily="2"/>
          <a:cs typeface="Tahoma" pitchFamily="2"/>
        </a:defRPr>
      </a:lvl5pPr>
      <a:lvl6pPr marL="2592003" marR="0" lvl="5" indent="-215999" defTabSz="914400" rtl="0" eaLnBrk="1" fontAlgn="auto" hangingPunct="1">
        <a:lnSpc>
          <a:spcPct val="100000"/>
        </a:lnSpc>
        <a:spcBef>
          <a:spcPts val="0"/>
        </a:spcBef>
        <a:spcAft>
          <a:spcPts val="285"/>
        </a:spcAft>
        <a:buClr>
          <a:srgbClr val="7DA647"/>
        </a:buClr>
        <a:buSzPct val="45000"/>
        <a:buFont typeface="StarSymbol"/>
        <a:buChar char="●"/>
        <a:tabLst/>
        <a:defRPr lang="ru-RU" sz="2000" b="0" i="0" u="none" strike="noStrike" kern="0" cap="none" spc="0" baseline="0">
          <a:solidFill>
            <a:srgbClr val="198A8A"/>
          </a:solidFill>
          <a:uFillTx/>
          <a:latin typeface="Times New Roman" pitchFamily="18"/>
          <a:ea typeface="Lucida Sans Unicode" pitchFamily="2"/>
          <a:cs typeface="Tahoma" pitchFamily="2"/>
        </a:defRPr>
      </a:lvl6pPr>
      <a:lvl7pPr marL="3024003" marR="0" lvl="6" indent="-215999" defTabSz="914400" rtl="0" eaLnBrk="1" fontAlgn="auto" hangingPunct="1">
        <a:lnSpc>
          <a:spcPct val="100000"/>
        </a:lnSpc>
        <a:spcBef>
          <a:spcPts val="0"/>
        </a:spcBef>
        <a:spcAft>
          <a:spcPts val="285"/>
        </a:spcAft>
        <a:buClr>
          <a:srgbClr val="7DA647"/>
        </a:buClr>
        <a:buSzPct val="45000"/>
        <a:buFont typeface="StarSymbol"/>
        <a:buChar char="●"/>
        <a:tabLst/>
        <a:defRPr lang="ru-RU" sz="2000" b="0" i="0" u="none" strike="noStrike" kern="0" cap="none" spc="0" baseline="0">
          <a:solidFill>
            <a:srgbClr val="198A8A"/>
          </a:solidFill>
          <a:uFillTx/>
          <a:latin typeface="Times New Roman" pitchFamily="18"/>
          <a:ea typeface="Lucida Sans Unicode" pitchFamily="2"/>
          <a:cs typeface="Tahoma" pitchFamily="2"/>
        </a:defRPr>
      </a:lvl7pPr>
      <a:lvl8pPr marL="3456002" marR="0" lvl="7" indent="-215999" defTabSz="914400" rtl="0" eaLnBrk="1" fontAlgn="auto" hangingPunct="1">
        <a:lnSpc>
          <a:spcPct val="100000"/>
        </a:lnSpc>
        <a:spcBef>
          <a:spcPts val="0"/>
        </a:spcBef>
        <a:spcAft>
          <a:spcPts val="285"/>
        </a:spcAft>
        <a:buClr>
          <a:srgbClr val="7DA647"/>
        </a:buClr>
        <a:buSzPct val="45000"/>
        <a:buFont typeface="StarSymbol"/>
        <a:buChar char="●"/>
        <a:tabLst/>
        <a:defRPr lang="ru-RU" sz="2000" b="0" i="0" u="none" strike="noStrike" kern="0" cap="none" spc="0" baseline="0">
          <a:solidFill>
            <a:srgbClr val="198A8A"/>
          </a:solidFill>
          <a:uFillTx/>
          <a:latin typeface="Times New Roman" pitchFamily="18"/>
          <a:ea typeface="Lucida Sans Unicode" pitchFamily="2"/>
          <a:cs typeface="Tahoma" pitchFamily="2"/>
        </a:defRPr>
      </a:lvl8pPr>
      <a:lvl9pPr marL="3888001" marR="0" lvl="8" indent="-215999" defTabSz="914400" rtl="0" eaLnBrk="1" fontAlgn="auto" hangingPunct="1">
        <a:lnSpc>
          <a:spcPct val="100000"/>
        </a:lnSpc>
        <a:spcBef>
          <a:spcPts val="0"/>
        </a:spcBef>
        <a:spcAft>
          <a:spcPts val="285"/>
        </a:spcAft>
        <a:buClr>
          <a:srgbClr val="7DA647"/>
        </a:buClr>
        <a:buSzPct val="45000"/>
        <a:buFont typeface="StarSymbol"/>
        <a:buChar char="●"/>
        <a:tabLst/>
        <a:defRPr lang="ru-RU" sz="2000" b="0" i="0" u="none" strike="noStrike" kern="0" cap="none" spc="0" baseline="0">
          <a:solidFill>
            <a:srgbClr val="198A8A"/>
          </a:solidFill>
          <a:uFillTx/>
          <a:latin typeface="Times New Roman" pitchFamily="18"/>
          <a:ea typeface="Lucida Sans Unicode" pitchFamily="2"/>
          <a:cs typeface="Tahoma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6977" y="273850"/>
            <a:ext cx="8228554" cy="114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7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456977" y="1604457"/>
            <a:ext cx="8228554" cy="452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6976" y="6248140"/>
            <a:ext cx="2131062" cy="472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149" y="6248140"/>
            <a:ext cx="2898662" cy="472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963" y="6248140"/>
            <a:ext cx="2129568" cy="4720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fld id="{725C68B6-61C2-468F-89AB-4B9F7531AA68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lang="ru-RU" sz="44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1pPr>
      <a:lvl2pPr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SimSun" pitchFamily="2" charset="-122"/>
          <a:cs typeface="Mangal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SimSun" pitchFamily="2" charset="-122"/>
          <a:cs typeface="Mangal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SimSun" pitchFamily="2" charset="-122"/>
          <a:cs typeface="Mangal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SimSun" pitchFamily="2" charset="-122"/>
          <a:cs typeface="Mangal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SimSun" pitchFamily="2" charset="-122"/>
          <a:cs typeface="Mangal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SimSun" pitchFamily="2" charset="-122"/>
          <a:cs typeface="Mangal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SimSun" pitchFamily="2" charset="-122"/>
          <a:cs typeface="Mangal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SimSun" pitchFamily="2" charset="-122"/>
          <a:cs typeface="Mangal" pitchFamily="18" charset="0"/>
        </a:defRPr>
      </a:lvl9pPr>
    </p:titleStyle>
    <p:bodyStyle>
      <a:lvl1pPr marL="431800" indent="-323850" algn="l" rtl="0" eaLnBrk="1" fontAlgn="base" hangingPunct="1"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32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1pPr>
      <a:lvl2pPr marL="863600" lvl="1" indent="-323850" algn="l" rtl="0" eaLnBrk="1" fontAlgn="base" hangingPunct="1">
        <a:spcBef>
          <a:spcPct val="0"/>
        </a:spcBef>
        <a:spcAft>
          <a:spcPts val="1138"/>
        </a:spcAft>
        <a:buSzPct val="45000"/>
        <a:buFont typeface="StarSymbol"/>
        <a:buChar char="●"/>
        <a:defRPr lang="ru-RU" sz="28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2pPr>
      <a:lvl3pPr marL="1295400" lvl="2" indent="-287338" algn="l" rtl="0" eaLnBrk="1" fontAlgn="base" hangingPunct="1">
        <a:spcBef>
          <a:spcPct val="0"/>
        </a:spcBef>
        <a:spcAft>
          <a:spcPts val="850"/>
        </a:spcAft>
        <a:buSzPct val="75000"/>
        <a:buFont typeface="StarSymbol"/>
        <a:buChar char="–"/>
        <a:defRPr lang="ru-RU" sz="24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3pPr>
      <a:lvl4pPr marL="1727200" lvl="3" indent="-215900" algn="l" rtl="0" eaLnBrk="1" fontAlgn="base" hangingPunct="1">
        <a:spcBef>
          <a:spcPct val="0"/>
        </a:spcBef>
        <a:spcAft>
          <a:spcPts val="563"/>
        </a:spcAft>
        <a:buSzPct val="45000"/>
        <a:buFont typeface="StarSymbol"/>
        <a:buChar char="●"/>
        <a:defRPr lang="ru-RU" sz="20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4pPr>
      <a:lvl5pPr marL="2159000" lvl="4" indent="-215900" algn="l" rtl="0" eaLnBrk="1" fontAlgn="base" hangingPunct="1">
        <a:spcBef>
          <a:spcPct val="0"/>
        </a:spcBef>
        <a:spcAft>
          <a:spcPts val="288"/>
        </a:spcAft>
        <a:buSzPct val="75000"/>
        <a:buFont typeface="StarSymbol"/>
        <a:buChar char="–"/>
        <a:defRPr lang="ru-RU" sz="20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5pPr>
      <a:lvl6pPr marL="2616200" indent="-215900" algn="l" rtl="0" eaLnBrk="1" fontAlgn="base" hangingPunct="1">
        <a:spcBef>
          <a:spcPct val="0"/>
        </a:spcBef>
        <a:spcAft>
          <a:spcPts val="288"/>
        </a:spcAft>
        <a:buSzPct val="75000"/>
        <a:buFont typeface="StarSymbol"/>
        <a:buChar char="–"/>
        <a:defRPr lang="ru-RU" sz="20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6pPr>
      <a:lvl7pPr marL="3073400" indent="-215900" algn="l" rtl="0" eaLnBrk="1" fontAlgn="base" hangingPunct="1">
        <a:spcBef>
          <a:spcPct val="0"/>
        </a:spcBef>
        <a:spcAft>
          <a:spcPts val="288"/>
        </a:spcAft>
        <a:buSzPct val="75000"/>
        <a:buFont typeface="StarSymbol"/>
        <a:buChar char="–"/>
        <a:defRPr lang="ru-RU" sz="20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7pPr>
      <a:lvl8pPr marL="3530600" indent="-215900" algn="l" rtl="0" eaLnBrk="1" fontAlgn="base" hangingPunct="1">
        <a:spcBef>
          <a:spcPct val="0"/>
        </a:spcBef>
        <a:spcAft>
          <a:spcPts val="288"/>
        </a:spcAft>
        <a:buSzPct val="75000"/>
        <a:buFont typeface="StarSymbol"/>
        <a:buChar char="–"/>
        <a:defRPr lang="ru-RU" sz="20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8pPr>
      <a:lvl9pPr marL="3987800" indent="-215900" algn="l" rtl="0" eaLnBrk="1" fontAlgn="base" hangingPunct="1">
        <a:spcBef>
          <a:spcPct val="0"/>
        </a:spcBef>
        <a:spcAft>
          <a:spcPts val="288"/>
        </a:spcAft>
        <a:buSzPct val="75000"/>
        <a:buFont typeface="StarSymbol"/>
        <a:buChar char="–"/>
        <a:defRPr lang="ru-RU" sz="2000" kern="1200">
          <a:solidFill>
            <a:srgbClr val="000000"/>
          </a:solidFill>
          <a:latin typeface="Arial" pitchFamily="18"/>
          <a:ea typeface="SimSun" pitchFamily="2"/>
          <a:cs typeface="Mangal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27584" y="394211"/>
            <a:ext cx="77768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C00000"/>
                </a:solidFill>
                <a:latin typeface="a_AlgeriusBlw" pitchFamily="82" charset="-52"/>
                <a:ea typeface="Calibri" pitchFamily="34" charset="0"/>
                <a:cs typeface="Times New Roman" pitchFamily="18" charset="0"/>
              </a:rPr>
              <a:t>Алгоритм  развития</a:t>
            </a:r>
            <a:endParaRPr lang="ru-RU" sz="4000" b="1" dirty="0" smtClean="0">
              <a:solidFill>
                <a:srgbClr val="C00000"/>
              </a:solidFill>
              <a:latin typeface="a_AlgeriusBlw" pitchFamily="82" charset="-52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C00000"/>
                </a:solidFill>
                <a:latin typeface="a_AlgeriusBlw" pitchFamily="82" charset="-52"/>
                <a:ea typeface="Calibri" pitchFamily="34" charset="0"/>
                <a:cs typeface="Times New Roman" pitchFamily="18" charset="0"/>
              </a:rPr>
              <a:t>сюжетно-ролевых  игр </a:t>
            </a:r>
            <a:endParaRPr lang="ru-RU" sz="4000" b="1" dirty="0" smtClean="0">
              <a:solidFill>
                <a:srgbClr val="C00000"/>
              </a:solidFill>
              <a:latin typeface="a_AlgeriusBlw" pitchFamily="82" charset="-52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C00000"/>
                </a:solidFill>
                <a:latin typeface="a_AlgeriusBlw" pitchFamily="82" charset="-52"/>
                <a:ea typeface="Calibri" pitchFamily="34" charset="0"/>
                <a:cs typeface="Times New Roman" pitchFamily="18" charset="0"/>
              </a:rPr>
              <a:t>для  старшего  дошкольного возраста</a:t>
            </a:r>
            <a:endParaRPr lang="ru-RU" sz="4000" b="1" dirty="0" smtClean="0">
              <a:solidFill>
                <a:srgbClr val="C00000"/>
              </a:solidFill>
              <a:latin typeface="a_AlgeriusBlw" pitchFamily="82" charset="-52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280" y="5517232"/>
            <a:ext cx="630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МДОУ № 27 «Золотая рыбка»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Семененко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Светлана Валентиновна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сергей\Desktop\БУКЛЕТЫ\0_877fd_4843781c_X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92896"/>
            <a:ext cx="27717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461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Цель сюжетно-ролевых игр в старшем дошкольном возрасте: </a:t>
            </a:r>
            <a:r>
              <a:rPr lang="ru-RU" sz="2800" dirty="0" smtClean="0">
                <a:solidFill>
                  <a:srgbClr val="002060"/>
                </a:solidFill>
              </a:rPr>
              <a:t>умение </a:t>
            </a:r>
            <a:r>
              <a:rPr lang="ru-RU" sz="2800" dirty="0">
                <a:solidFill>
                  <a:srgbClr val="002060"/>
                </a:solidFill>
              </a:rPr>
              <a:t>объединяться в игру, договариваться о последовательности совместных действий, отображать характерные черты игрового </a:t>
            </a:r>
            <a:r>
              <a:rPr lang="ru-RU" sz="2800" dirty="0" smtClean="0">
                <a:solidFill>
                  <a:srgbClr val="002060"/>
                </a:solidFill>
              </a:rPr>
              <a:t>образа.</a:t>
            </a:r>
          </a:p>
          <a:p>
            <a:pPr algn="just"/>
            <a:r>
              <a:rPr lang="ru-RU" sz="2800" b="1" dirty="0">
                <a:solidFill>
                  <a:srgbClr val="C00000"/>
                </a:solidFill>
              </a:rPr>
              <a:t>Задачи:</a:t>
            </a:r>
            <a:r>
              <a:rPr lang="ru-RU" sz="2800" dirty="0"/>
              <a:t>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Формировать устойчивые познавательные интересы путем </a:t>
            </a:r>
            <a:r>
              <a:rPr lang="ru-RU" sz="2800" dirty="0">
                <a:solidFill>
                  <a:srgbClr val="002060"/>
                </a:solidFill>
              </a:rPr>
              <a:t>расширения детских представлений об окружающей жизни, о труде взрослых, которым дети подражают в своих играх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Помочь осознать </a:t>
            </a:r>
            <a:r>
              <a:rPr lang="ru-RU" sz="2800" dirty="0">
                <a:solidFill>
                  <a:srgbClr val="002060"/>
                </a:solidFill>
              </a:rPr>
              <a:t>мотивы и цели труда взрослых, воспроизвести их взаимоотношения, которые воспринимаются через роль и через игровые </a:t>
            </a:r>
            <a:r>
              <a:rPr lang="ru-RU" sz="2800" dirty="0" smtClean="0">
                <a:solidFill>
                  <a:srgbClr val="002060"/>
                </a:solidFill>
              </a:rPr>
              <a:t>правила.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Воспитывать нравственность  ребенка.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32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85580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Если у человека нет матери, нет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отца, но 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есть Родина - он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ещё 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не сирота.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Всё проходит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: любовь, горечь утрат, даже боль от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ран проходит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, но никогда - никогда не проходит и не гаснет тоска». Нельзя быть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патриотом, не 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чувствуя личной связи с Родиной, не зная, как любили и берегли ее наши предки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отцы, деды.</a:t>
            </a:r>
          </a:p>
          <a:p>
            <a:pPr algn="just"/>
            <a:r>
              <a:rPr lang="ru-RU" sz="2800" b="1" dirty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                                                                                                                           </a:t>
            </a:r>
          </a:p>
          <a:p>
            <a:pPr algn="just"/>
            <a:r>
              <a:rPr lang="ru-RU" sz="2800" b="1" dirty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                         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В.П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Астафьев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06592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Предварительная работа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b="18107"/>
          <a:stretch/>
        </p:blipFill>
        <p:spPr>
          <a:xfrm>
            <a:off x="5851205" y="903558"/>
            <a:ext cx="3130955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38"/>
          <a:stretch/>
        </p:blipFill>
        <p:spPr>
          <a:xfrm>
            <a:off x="3409785" y="903558"/>
            <a:ext cx="2308893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038" y="4407264"/>
            <a:ext cx="324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07264"/>
            <a:ext cx="324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" y="903558"/>
            <a:ext cx="3275043" cy="223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75238"/>
            <a:ext cx="351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1750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2606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Изготовление атрибутов к игре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51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48" y="1124744"/>
            <a:ext cx="351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351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48" y="3933056"/>
            <a:ext cx="351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80725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Подготовка к игре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08720"/>
            <a:ext cx="3509999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08720"/>
            <a:ext cx="351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08851"/>
            <a:ext cx="351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3096"/>
            <a:ext cx="351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13382" r="18500" b="22831"/>
          <a:stretch/>
        </p:blipFill>
        <p:spPr>
          <a:xfrm>
            <a:off x="3322666" y="2252238"/>
            <a:ext cx="2426667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0909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38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Патриотическая  </a:t>
            </a:r>
            <a:r>
              <a:rPr lang="ru-RU" sz="2800" b="1" dirty="0" smtClean="0">
                <a:solidFill>
                  <a:srgbClr val="C00000"/>
                </a:solidFill>
              </a:rPr>
              <a:t>игра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16" y="2003160"/>
            <a:ext cx="351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30606"/>
            <a:ext cx="351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42090"/>
            <a:ext cx="3510001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5" y="4149080"/>
            <a:ext cx="351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317" y="4149080"/>
            <a:ext cx="351000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7587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501008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В ходе предварительной работы к игре и самой игры: 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• Обогащались представления </a:t>
            </a:r>
            <a:r>
              <a:rPr lang="ru-RU" sz="2400" dirty="0">
                <a:solidFill>
                  <a:srgbClr val="002060"/>
                </a:solidFill>
              </a:rPr>
              <a:t>детей о российской армии, военных которые охраняют Родину, различных родах войск, военной техники.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•     Расширялся </a:t>
            </a:r>
            <a:r>
              <a:rPr lang="ru-RU" sz="2400" dirty="0">
                <a:solidFill>
                  <a:srgbClr val="002060"/>
                </a:solidFill>
              </a:rPr>
              <a:t>музыкальный кругозор детей.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• Формировались </a:t>
            </a:r>
            <a:r>
              <a:rPr lang="ru-RU" sz="2400" dirty="0">
                <a:solidFill>
                  <a:srgbClr val="002060"/>
                </a:solidFill>
              </a:rPr>
              <a:t>у дошкольников основы нравственных качеств: дружелюбие,  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взаимопомощь при взаимодействии со </a:t>
            </a:r>
            <a:r>
              <a:rPr lang="ru-RU" sz="2400" dirty="0" smtClean="0">
                <a:solidFill>
                  <a:srgbClr val="002060"/>
                </a:solidFill>
              </a:rPr>
              <a:t>сверстниками.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82" y="260648"/>
            <a:ext cx="4482244" cy="2988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9589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7" id="{FB7ACE74-25D8-4876-A88F-482459F4A854}" vid="{07A4430E-8212-44D6-AF6D-F09A5684C7FA}"/>
    </a:ext>
  </a:extLst>
</a:theme>
</file>

<file path=ppt/theme/theme2.xml><?xml version="1.0" encoding="utf-8"?>
<a:theme xmlns:a="http://schemas.openxmlformats.org/drawingml/2006/main" name="circulos_clasicos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4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76</TotalTime>
  <Words>236</Words>
  <Application>Microsoft Office PowerPoint</Application>
  <PresentationFormat>Экран (4:3)</PresentationFormat>
  <Paragraphs>23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Тема7</vt:lpstr>
      <vt:lpstr>circulos_clasicos</vt:lpstr>
      <vt:lpstr>Тема41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лимпапусик х</dc:creator>
  <cp:lastModifiedBy>User</cp:lastModifiedBy>
  <cp:revision>8</cp:revision>
  <dcterms:created xsi:type="dcterms:W3CDTF">2015-10-21T14:32:25Z</dcterms:created>
  <dcterms:modified xsi:type="dcterms:W3CDTF">2015-10-22T12:43:16Z</dcterms:modified>
</cp:coreProperties>
</file>